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9" r:id="rId3"/>
    <p:sldId id="310" r:id="rId4"/>
    <p:sldId id="311" r:id="rId5"/>
    <p:sldId id="324" r:id="rId6"/>
    <p:sldId id="312" r:id="rId7"/>
    <p:sldId id="323" r:id="rId8"/>
    <p:sldId id="294" r:id="rId9"/>
    <p:sldId id="325" r:id="rId10"/>
    <p:sldId id="330" r:id="rId11"/>
    <p:sldId id="331" r:id="rId12"/>
    <p:sldId id="314" r:id="rId13"/>
    <p:sldId id="315" r:id="rId14"/>
    <p:sldId id="316" r:id="rId15"/>
    <p:sldId id="317" r:id="rId16"/>
    <p:sldId id="318" r:id="rId17"/>
    <p:sldId id="329" r:id="rId18"/>
    <p:sldId id="319" r:id="rId19"/>
    <p:sldId id="320" r:id="rId20"/>
    <p:sldId id="321" r:id="rId21"/>
    <p:sldId id="328" r:id="rId22"/>
    <p:sldId id="32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D792BF-7A8F-46D0-859B-E6BFC096B329}" v="7" dt="2020-09-21T16:36:40.6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2" autoAdjust="0"/>
    <p:restoredTop sz="94624" autoAdjust="0"/>
  </p:normalViewPr>
  <p:slideViewPr>
    <p:cSldViewPr>
      <p:cViewPr varScale="1">
        <p:scale>
          <a:sx n="81" d="100"/>
          <a:sy n="81" d="100"/>
        </p:scale>
        <p:origin x="73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agana Ristic" userId="87700855897c5d02" providerId="LiveId" clId="{87D792BF-7A8F-46D0-859B-E6BFC096B329}"/>
    <pc:docChg chg="custSel mod addSld delSld modSld">
      <pc:chgData name="Dragana Ristic" userId="87700855897c5d02" providerId="LiveId" clId="{87D792BF-7A8F-46D0-859B-E6BFC096B329}" dt="2020-09-21T16:36:40.635" v="5438"/>
      <pc:docMkLst>
        <pc:docMk/>
      </pc:docMkLst>
      <pc:sldChg chg="addSp delSp modSp modTransition modAnim">
        <pc:chgData name="Dragana Ristic" userId="87700855897c5d02" providerId="LiveId" clId="{87D792BF-7A8F-46D0-859B-E6BFC096B329}" dt="2020-09-21T16:31:44.608" v="5436"/>
        <pc:sldMkLst>
          <pc:docMk/>
          <pc:sldMk cId="0" sldId="256"/>
        </pc:sldMkLst>
        <pc:picChg chg="add del mod">
          <ac:chgData name="Dragana Ristic" userId="87700855897c5d02" providerId="LiveId" clId="{87D792BF-7A8F-46D0-859B-E6BFC096B329}" dt="2020-09-21T16:16:22.204" v="5435"/>
          <ac:picMkLst>
            <pc:docMk/>
            <pc:sldMk cId="0" sldId="256"/>
            <ac:picMk id="2" creationId="{5D483400-28F5-40D2-A915-0796AFA6498A}"/>
          </ac:picMkLst>
        </pc:pic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0" sldId="256"/>
            <ac:picMk id="3" creationId="{01ADF636-589C-4F10-9063-A3CEB29E15B3}"/>
          </ac:picMkLst>
        </pc:picChg>
      </pc:sldChg>
      <pc:sldChg chg="del">
        <pc:chgData name="Dragana Ristic" userId="87700855897c5d02" providerId="LiveId" clId="{87D792BF-7A8F-46D0-859B-E6BFC096B329}" dt="2020-09-17T08:02:22.255" v="1790" actId="47"/>
        <pc:sldMkLst>
          <pc:docMk/>
          <pc:sldMk cId="0" sldId="257"/>
        </pc:sldMkLst>
      </pc:sldChg>
      <pc:sldChg chg="del">
        <pc:chgData name="Dragana Ristic" userId="87700855897c5d02" providerId="LiveId" clId="{87D792BF-7A8F-46D0-859B-E6BFC096B329}" dt="2020-09-17T08:02:22.481" v="1791" actId="47"/>
        <pc:sldMkLst>
          <pc:docMk/>
          <pc:sldMk cId="0" sldId="259"/>
        </pc:sldMkLst>
      </pc:sldChg>
      <pc:sldChg chg="del">
        <pc:chgData name="Dragana Ristic" userId="87700855897c5d02" providerId="LiveId" clId="{87D792BF-7A8F-46D0-859B-E6BFC096B329}" dt="2020-09-17T08:02:22.692" v="1792" actId="47"/>
        <pc:sldMkLst>
          <pc:docMk/>
          <pc:sldMk cId="0" sldId="260"/>
        </pc:sldMkLst>
      </pc:sldChg>
      <pc:sldChg chg="del">
        <pc:chgData name="Dragana Ristic" userId="87700855897c5d02" providerId="LiveId" clId="{87D792BF-7A8F-46D0-859B-E6BFC096B329}" dt="2020-09-17T08:02:22.990" v="1793" actId="47"/>
        <pc:sldMkLst>
          <pc:docMk/>
          <pc:sldMk cId="0" sldId="261"/>
        </pc:sldMkLst>
      </pc:sldChg>
      <pc:sldChg chg="del">
        <pc:chgData name="Dragana Ristic" userId="87700855897c5d02" providerId="LiveId" clId="{87D792BF-7A8F-46D0-859B-E6BFC096B329}" dt="2020-09-17T08:02:23.244" v="1794" actId="47"/>
        <pc:sldMkLst>
          <pc:docMk/>
          <pc:sldMk cId="0" sldId="262"/>
        </pc:sldMkLst>
      </pc:sldChg>
      <pc:sldChg chg="del">
        <pc:chgData name="Dragana Ristic" userId="87700855897c5d02" providerId="LiveId" clId="{87D792BF-7A8F-46D0-859B-E6BFC096B329}" dt="2020-09-17T08:02:24.147" v="1797" actId="47"/>
        <pc:sldMkLst>
          <pc:docMk/>
          <pc:sldMk cId="0" sldId="265"/>
        </pc:sldMkLst>
      </pc:sldChg>
      <pc:sldChg chg="del">
        <pc:chgData name="Dragana Ristic" userId="87700855897c5d02" providerId="LiveId" clId="{87D792BF-7A8F-46D0-859B-E6BFC096B329}" dt="2020-09-17T08:02:25.122" v="1799" actId="47"/>
        <pc:sldMkLst>
          <pc:docMk/>
          <pc:sldMk cId="0" sldId="268"/>
        </pc:sldMkLst>
      </pc:sldChg>
      <pc:sldChg chg="del">
        <pc:chgData name="Dragana Ristic" userId="87700855897c5d02" providerId="LiveId" clId="{87D792BF-7A8F-46D0-859B-E6BFC096B329}" dt="2020-09-17T08:02:26.384" v="1802" actId="47"/>
        <pc:sldMkLst>
          <pc:docMk/>
          <pc:sldMk cId="0" sldId="271"/>
        </pc:sldMkLst>
      </pc:sldChg>
      <pc:sldChg chg="del">
        <pc:chgData name="Dragana Ristic" userId="87700855897c5d02" providerId="LiveId" clId="{87D792BF-7A8F-46D0-859B-E6BFC096B329}" dt="2020-09-17T08:02:26.656" v="1803" actId="47"/>
        <pc:sldMkLst>
          <pc:docMk/>
          <pc:sldMk cId="0" sldId="272"/>
        </pc:sldMkLst>
      </pc:sldChg>
      <pc:sldChg chg="del">
        <pc:chgData name="Dragana Ristic" userId="87700855897c5d02" providerId="LiveId" clId="{87D792BF-7A8F-46D0-859B-E6BFC096B329}" dt="2020-09-17T08:02:26.982" v="1804" actId="47"/>
        <pc:sldMkLst>
          <pc:docMk/>
          <pc:sldMk cId="0" sldId="273"/>
        </pc:sldMkLst>
      </pc:sldChg>
      <pc:sldChg chg="del">
        <pc:chgData name="Dragana Ristic" userId="87700855897c5d02" providerId="LiveId" clId="{87D792BF-7A8F-46D0-859B-E6BFC096B329}" dt="2020-09-17T08:02:27.416" v="1805" actId="47"/>
        <pc:sldMkLst>
          <pc:docMk/>
          <pc:sldMk cId="0" sldId="274"/>
        </pc:sldMkLst>
      </pc:sldChg>
      <pc:sldChg chg="del">
        <pc:chgData name="Dragana Ristic" userId="87700855897c5d02" providerId="LiveId" clId="{87D792BF-7A8F-46D0-859B-E6BFC096B329}" dt="2020-09-17T08:02:27.689" v="1806" actId="47"/>
        <pc:sldMkLst>
          <pc:docMk/>
          <pc:sldMk cId="0" sldId="275"/>
        </pc:sldMkLst>
      </pc:sldChg>
      <pc:sldChg chg="del">
        <pc:chgData name="Dragana Ristic" userId="87700855897c5d02" providerId="LiveId" clId="{87D792BF-7A8F-46D0-859B-E6BFC096B329}" dt="2020-09-17T08:02:27.945" v="1807" actId="47"/>
        <pc:sldMkLst>
          <pc:docMk/>
          <pc:sldMk cId="0" sldId="276"/>
        </pc:sldMkLst>
      </pc:sldChg>
      <pc:sldChg chg="del">
        <pc:chgData name="Dragana Ristic" userId="87700855897c5d02" providerId="LiveId" clId="{87D792BF-7A8F-46D0-859B-E6BFC096B329}" dt="2020-09-17T08:02:28.290" v="1808" actId="47"/>
        <pc:sldMkLst>
          <pc:docMk/>
          <pc:sldMk cId="0" sldId="277"/>
        </pc:sldMkLst>
      </pc:sldChg>
      <pc:sldChg chg="del">
        <pc:chgData name="Dragana Ristic" userId="87700855897c5d02" providerId="LiveId" clId="{87D792BF-7A8F-46D0-859B-E6BFC096B329}" dt="2020-09-17T08:02:28.611" v="1809" actId="47"/>
        <pc:sldMkLst>
          <pc:docMk/>
          <pc:sldMk cId="0" sldId="278"/>
        </pc:sldMkLst>
      </pc:sldChg>
      <pc:sldChg chg="del">
        <pc:chgData name="Dragana Ristic" userId="87700855897c5d02" providerId="LiveId" clId="{87D792BF-7A8F-46D0-859B-E6BFC096B329}" dt="2020-09-17T08:02:29.240" v="1811" actId="47"/>
        <pc:sldMkLst>
          <pc:docMk/>
          <pc:sldMk cId="0" sldId="279"/>
        </pc:sldMkLst>
      </pc:sldChg>
      <pc:sldChg chg="del">
        <pc:chgData name="Dragana Ristic" userId="87700855897c5d02" providerId="LiveId" clId="{87D792BF-7A8F-46D0-859B-E6BFC096B329}" dt="2020-09-17T08:02:29.545" v="1812" actId="47"/>
        <pc:sldMkLst>
          <pc:docMk/>
          <pc:sldMk cId="0" sldId="280"/>
        </pc:sldMkLst>
      </pc:sldChg>
      <pc:sldChg chg="del">
        <pc:chgData name="Dragana Ristic" userId="87700855897c5d02" providerId="LiveId" clId="{87D792BF-7A8F-46D0-859B-E6BFC096B329}" dt="2020-09-17T08:02:29.886" v="1813" actId="47"/>
        <pc:sldMkLst>
          <pc:docMk/>
          <pc:sldMk cId="0" sldId="281"/>
        </pc:sldMkLst>
      </pc:sldChg>
      <pc:sldChg chg="del">
        <pc:chgData name="Dragana Ristic" userId="87700855897c5d02" providerId="LiveId" clId="{87D792BF-7A8F-46D0-859B-E6BFC096B329}" dt="2020-09-17T08:02:30.189" v="1814" actId="47"/>
        <pc:sldMkLst>
          <pc:docMk/>
          <pc:sldMk cId="0" sldId="282"/>
        </pc:sldMkLst>
      </pc:sldChg>
      <pc:sldChg chg="del">
        <pc:chgData name="Dragana Ristic" userId="87700855897c5d02" providerId="LiveId" clId="{87D792BF-7A8F-46D0-859B-E6BFC096B329}" dt="2020-09-17T08:02:31.995" v="1819" actId="47"/>
        <pc:sldMkLst>
          <pc:docMk/>
          <pc:sldMk cId="0" sldId="283"/>
        </pc:sldMkLst>
      </pc:sldChg>
      <pc:sldChg chg="del">
        <pc:chgData name="Dragana Ristic" userId="87700855897c5d02" providerId="LiveId" clId="{87D792BF-7A8F-46D0-859B-E6BFC096B329}" dt="2020-09-17T08:02:32.325" v="1820" actId="47"/>
        <pc:sldMkLst>
          <pc:docMk/>
          <pc:sldMk cId="0" sldId="287"/>
        </pc:sldMkLst>
      </pc:sldChg>
      <pc:sldChg chg="del">
        <pc:chgData name="Dragana Ristic" userId="87700855897c5d02" providerId="LiveId" clId="{87D792BF-7A8F-46D0-859B-E6BFC096B329}" dt="2020-09-17T08:02:32.618" v="1821" actId="47"/>
        <pc:sldMkLst>
          <pc:docMk/>
          <pc:sldMk cId="0" sldId="288"/>
        </pc:sldMkLst>
      </pc:sldChg>
      <pc:sldChg chg="del">
        <pc:chgData name="Dragana Ristic" userId="87700855897c5d02" providerId="LiveId" clId="{87D792BF-7A8F-46D0-859B-E6BFC096B329}" dt="2020-09-17T08:02:25.981" v="1801" actId="47"/>
        <pc:sldMkLst>
          <pc:docMk/>
          <pc:sldMk cId="0" sldId="290"/>
        </pc:sldMkLst>
      </pc:sldChg>
      <pc:sldChg chg="del">
        <pc:chgData name="Dragana Ristic" userId="87700855897c5d02" providerId="LiveId" clId="{87D792BF-7A8F-46D0-859B-E6BFC096B329}" dt="2020-09-17T08:02:30.641" v="1815" actId="47"/>
        <pc:sldMkLst>
          <pc:docMk/>
          <pc:sldMk cId="0" sldId="292"/>
        </pc:sldMkLst>
      </pc:sldChg>
      <pc:sldChg chg="del">
        <pc:chgData name="Dragana Ristic" userId="87700855897c5d02" providerId="LiveId" clId="{87D792BF-7A8F-46D0-859B-E6BFC096B329}" dt="2020-09-17T08:02:31.038" v="1816" actId="47"/>
        <pc:sldMkLst>
          <pc:docMk/>
          <pc:sldMk cId="0" sldId="293"/>
        </pc:sldMkLst>
      </pc:sldChg>
      <pc:sldChg chg="addSp modSp">
        <pc:chgData name="Dragana Ristic" userId="87700855897c5d02" providerId="LiveId" clId="{87D792BF-7A8F-46D0-859B-E6BFC096B329}" dt="2020-09-21T16:31:44.608" v="5436"/>
        <pc:sldMkLst>
          <pc:docMk/>
          <pc:sldMk cId="0" sldId="294"/>
        </pc:sldMkLst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0" sldId="294"/>
            <ac:picMk id="7" creationId="{A5593E3E-4B52-471E-8E97-FC44A4A68323}"/>
          </ac:picMkLst>
        </pc:picChg>
      </pc:sldChg>
      <pc:sldChg chg="del">
        <pc:chgData name="Dragana Ristic" userId="87700855897c5d02" providerId="LiveId" clId="{87D792BF-7A8F-46D0-859B-E6BFC096B329}" dt="2020-09-17T08:02:23.903" v="1796" actId="47"/>
        <pc:sldMkLst>
          <pc:docMk/>
          <pc:sldMk cId="0" sldId="295"/>
        </pc:sldMkLst>
      </pc:sldChg>
      <pc:sldChg chg="del">
        <pc:chgData name="Dragana Ristic" userId="87700855897c5d02" providerId="LiveId" clId="{87D792BF-7A8F-46D0-859B-E6BFC096B329}" dt="2020-09-17T08:02:00.135" v="1789" actId="47"/>
        <pc:sldMkLst>
          <pc:docMk/>
          <pc:sldMk cId="0" sldId="296"/>
        </pc:sldMkLst>
      </pc:sldChg>
      <pc:sldChg chg="del">
        <pc:chgData name="Dragana Ristic" userId="87700855897c5d02" providerId="LiveId" clId="{87D792BF-7A8F-46D0-859B-E6BFC096B329}" dt="2020-09-17T08:02:24.434" v="1798" actId="47"/>
        <pc:sldMkLst>
          <pc:docMk/>
          <pc:sldMk cId="0" sldId="298"/>
        </pc:sldMkLst>
      </pc:sldChg>
      <pc:sldChg chg="del">
        <pc:chgData name="Dragana Ristic" userId="87700855897c5d02" providerId="LiveId" clId="{87D792BF-7A8F-46D0-859B-E6BFC096B329}" dt="2020-09-17T08:02:28.940" v="1810" actId="47"/>
        <pc:sldMkLst>
          <pc:docMk/>
          <pc:sldMk cId="0" sldId="299"/>
        </pc:sldMkLst>
      </pc:sldChg>
      <pc:sldChg chg="del">
        <pc:chgData name="Dragana Ristic" userId="87700855897c5d02" providerId="LiveId" clId="{87D792BF-7A8F-46D0-859B-E6BFC096B329}" dt="2020-09-17T08:02:32.976" v="1822" actId="47"/>
        <pc:sldMkLst>
          <pc:docMk/>
          <pc:sldMk cId="0" sldId="300"/>
        </pc:sldMkLst>
      </pc:sldChg>
      <pc:sldChg chg="del">
        <pc:chgData name="Dragana Ristic" userId="87700855897c5d02" providerId="LiveId" clId="{87D792BF-7A8F-46D0-859B-E6BFC096B329}" dt="2020-09-17T08:02:34.183" v="1825" actId="47"/>
        <pc:sldMkLst>
          <pc:docMk/>
          <pc:sldMk cId="0" sldId="301"/>
        </pc:sldMkLst>
      </pc:sldChg>
      <pc:sldChg chg="del">
        <pc:chgData name="Dragana Ristic" userId="87700855897c5d02" providerId="LiveId" clId="{87D792BF-7A8F-46D0-859B-E6BFC096B329}" dt="2020-09-17T08:02:35.739" v="1826" actId="47"/>
        <pc:sldMkLst>
          <pc:docMk/>
          <pc:sldMk cId="0" sldId="302"/>
        </pc:sldMkLst>
      </pc:sldChg>
      <pc:sldChg chg="del">
        <pc:chgData name="Dragana Ristic" userId="87700855897c5d02" providerId="LiveId" clId="{87D792BF-7A8F-46D0-859B-E6BFC096B329}" dt="2020-09-17T08:02:33.421" v="1823" actId="47"/>
        <pc:sldMkLst>
          <pc:docMk/>
          <pc:sldMk cId="0" sldId="303"/>
        </pc:sldMkLst>
      </pc:sldChg>
      <pc:sldChg chg="del">
        <pc:chgData name="Dragana Ristic" userId="87700855897c5d02" providerId="LiveId" clId="{87D792BF-7A8F-46D0-859B-E6BFC096B329}" dt="2020-09-17T08:02:33.783" v="1824" actId="47"/>
        <pc:sldMkLst>
          <pc:docMk/>
          <pc:sldMk cId="0" sldId="304"/>
        </pc:sldMkLst>
      </pc:sldChg>
      <pc:sldChg chg="del">
        <pc:chgData name="Dragana Ristic" userId="87700855897c5d02" providerId="LiveId" clId="{87D792BF-7A8F-46D0-859B-E6BFC096B329}" dt="2020-09-17T08:02:23.620" v="1795" actId="47"/>
        <pc:sldMkLst>
          <pc:docMk/>
          <pc:sldMk cId="0" sldId="305"/>
        </pc:sldMkLst>
      </pc:sldChg>
      <pc:sldChg chg="del">
        <pc:chgData name="Dragana Ristic" userId="87700855897c5d02" providerId="LiveId" clId="{87D792BF-7A8F-46D0-859B-E6BFC096B329}" dt="2020-09-17T08:02:25.365" v="1800" actId="47"/>
        <pc:sldMkLst>
          <pc:docMk/>
          <pc:sldMk cId="875979428" sldId="306"/>
        </pc:sldMkLst>
      </pc:sldChg>
      <pc:sldChg chg="del">
        <pc:chgData name="Dragana Ristic" userId="87700855897c5d02" providerId="LiveId" clId="{87D792BF-7A8F-46D0-859B-E6BFC096B329}" dt="2020-09-17T08:02:31.351" v="1817" actId="47"/>
        <pc:sldMkLst>
          <pc:docMk/>
          <pc:sldMk cId="0" sldId="307"/>
        </pc:sldMkLst>
      </pc:sldChg>
      <pc:sldChg chg="del">
        <pc:chgData name="Dragana Ristic" userId="87700855897c5d02" providerId="LiveId" clId="{87D792BF-7A8F-46D0-859B-E6BFC096B329}" dt="2020-09-17T08:02:31.707" v="1818" actId="47"/>
        <pc:sldMkLst>
          <pc:docMk/>
          <pc:sldMk cId="0" sldId="308"/>
        </pc:sldMkLst>
      </pc:sldChg>
      <pc:sldChg chg="addSp modSp">
        <pc:chgData name="Dragana Ristic" userId="87700855897c5d02" providerId="LiveId" clId="{87D792BF-7A8F-46D0-859B-E6BFC096B329}" dt="2020-09-21T16:31:44.608" v="5436"/>
        <pc:sldMkLst>
          <pc:docMk/>
          <pc:sldMk cId="1958335239" sldId="309"/>
        </pc:sldMkLst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1958335239" sldId="309"/>
            <ac:picMk id="3" creationId="{86CA389E-18CD-4C0B-81A4-10A62AD5EA1F}"/>
          </ac:picMkLst>
        </pc:picChg>
      </pc:sldChg>
      <pc:sldChg chg="addSp modSp">
        <pc:chgData name="Dragana Ristic" userId="87700855897c5d02" providerId="LiveId" clId="{87D792BF-7A8F-46D0-859B-E6BFC096B329}" dt="2020-09-21T16:31:44.608" v="5436"/>
        <pc:sldMkLst>
          <pc:docMk/>
          <pc:sldMk cId="2406417235" sldId="310"/>
        </pc:sldMkLst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2406417235" sldId="310"/>
            <ac:picMk id="4" creationId="{1FDA5008-39FA-4C35-8153-1409D0B4A6C0}"/>
          </ac:picMkLst>
        </pc:picChg>
      </pc:sldChg>
      <pc:sldChg chg="addSp modSp mod">
        <pc:chgData name="Dragana Ristic" userId="87700855897c5d02" providerId="LiveId" clId="{87D792BF-7A8F-46D0-859B-E6BFC096B329}" dt="2020-09-21T16:31:44.608" v="5436"/>
        <pc:sldMkLst>
          <pc:docMk/>
          <pc:sldMk cId="3648572360" sldId="311"/>
        </pc:sldMkLst>
        <pc:spChg chg="mod">
          <ac:chgData name="Dragana Ristic" userId="87700855897c5d02" providerId="LiveId" clId="{87D792BF-7A8F-46D0-859B-E6BFC096B329}" dt="2020-09-17T07:52:57.177" v="1775" actId="2711"/>
          <ac:spMkLst>
            <pc:docMk/>
            <pc:sldMk cId="3648572360" sldId="311"/>
            <ac:spMk id="3" creationId="{00000000-0000-0000-0000-000000000000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3648572360" sldId="311"/>
            <ac:picMk id="4" creationId="{0D363793-34C8-4C87-B539-4BE45EA86ACF}"/>
          </ac:picMkLst>
        </pc:picChg>
      </pc:sldChg>
      <pc:sldChg chg="addSp modSp mod">
        <pc:chgData name="Dragana Ristic" userId="87700855897c5d02" providerId="LiveId" clId="{87D792BF-7A8F-46D0-859B-E6BFC096B329}" dt="2020-09-21T16:31:44.608" v="5436"/>
        <pc:sldMkLst>
          <pc:docMk/>
          <pc:sldMk cId="2821526153" sldId="312"/>
        </pc:sldMkLst>
        <pc:spChg chg="mod">
          <ac:chgData name="Dragana Ristic" userId="87700855897c5d02" providerId="LiveId" clId="{87D792BF-7A8F-46D0-859B-E6BFC096B329}" dt="2020-09-17T07:40:59.042" v="386" actId="6549"/>
          <ac:spMkLst>
            <pc:docMk/>
            <pc:sldMk cId="2821526153" sldId="312"/>
            <ac:spMk id="2" creationId="{00000000-0000-0000-0000-000000000000}"/>
          </ac:spMkLst>
        </pc:spChg>
        <pc:spChg chg="mod">
          <ac:chgData name="Dragana Ristic" userId="87700855897c5d02" providerId="LiveId" clId="{87D792BF-7A8F-46D0-859B-E6BFC096B329}" dt="2020-09-21T16:09:00.500" v="5373" actId="27636"/>
          <ac:spMkLst>
            <pc:docMk/>
            <pc:sldMk cId="2821526153" sldId="312"/>
            <ac:spMk id="3" creationId="{00000000-0000-0000-0000-000000000000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2821526153" sldId="312"/>
            <ac:picMk id="4" creationId="{F0EDAAED-F7BA-44B3-8E04-730E2FCA5578}"/>
          </ac:picMkLst>
        </pc:picChg>
      </pc:sldChg>
      <pc:sldChg chg="del">
        <pc:chgData name="Dragana Ristic" userId="87700855897c5d02" providerId="LiveId" clId="{87D792BF-7A8F-46D0-859B-E6BFC096B329}" dt="2020-09-17T08:03:14.406" v="1828" actId="47"/>
        <pc:sldMkLst>
          <pc:docMk/>
          <pc:sldMk cId="596271670" sldId="313"/>
        </pc:sldMkLst>
      </pc:sldChg>
      <pc:sldChg chg="addSp modSp mod">
        <pc:chgData name="Dragana Ristic" userId="87700855897c5d02" providerId="LiveId" clId="{87D792BF-7A8F-46D0-859B-E6BFC096B329}" dt="2020-09-21T16:31:44.608" v="5436"/>
        <pc:sldMkLst>
          <pc:docMk/>
          <pc:sldMk cId="1067549838" sldId="314"/>
        </pc:sldMkLst>
        <pc:spChg chg="mod">
          <ac:chgData name="Dragana Ristic" userId="87700855897c5d02" providerId="LiveId" clId="{87D792BF-7A8F-46D0-859B-E6BFC096B329}" dt="2020-09-17T08:03:59.166" v="1889" actId="2711"/>
          <ac:spMkLst>
            <pc:docMk/>
            <pc:sldMk cId="1067549838" sldId="314"/>
            <ac:spMk id="2" creationId="{00000000-0000-0000-0000-000000000000}"/>
          </ac:spMkLst>
        </pc:spChg>
        <pc:spChg chg="mod">
          <ac:chgData name="Dragana Ristic" userId="87700855897c5d02" providerId="LiveId" clId="{87D792BF-7A8F-46D0-859B-E6BFC096B329}" dt="2020-09-17T08:04:55.367" v="2013" actId="2711"/>
          <ac:spMkLst>
            <pc:docMk/>
            <pc:sldMk cId="1067549838" sldId="314"/>
            <ac:spMk id="3" creationId="{00000000-0000-0000-0000-000000000000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1067549838" sldId="314"/>
            <ac:picMk id="4" creationId="{D6F78AA2-B4AC-46A4-9D64-2D48F0E722C6}"/>
          </ac:picMkLst>
        </pc:picChg>
      </pc:sldChg>
      <pc:sldChg chg="addSp modSp mod">
        <pc:chgData name="Dragana Ristic" userId="87700855897c5d02" providerId="LiveId" clId="{87D792BF-7A8F-46D0-859B-E6BFC096B329}" dt="2020-09-21T16:31:44.608" v="5436"/>
        <pc:sldMkLst>
          <pc:docMk/>
          <pc:sldMk cId="3067857862" sldId="315"/>
        </pc:sldMkLst>
        <pc:spChg chg="mod">
          <ac:chgData name="Dragana Ristic" userId="87700855897c5d02" providerId="LiveId" clId="{87D792BF-7A8F-46D0-859B-E6BFC096B329}" dt="2020-09-17T08:05:16.152" v="2048" actId="2711"/>
          <ac:spMkLst>
            <pc:docMk/>
            <pc:sldMk cId="3067857862" sldId="315"/>
            <ac:spMk id="2" creationId="{00000000-0000-0000-0000-000000000000}"/>
          </ac:spMkLst>
        </pc:spChg>
        <pc:spChg chg="mod">
          <ac:chgData name="Dragana Ristic" userId="87700855897c5d02" providerId="LiveId" clId="{87D792BF-7A8F-46D0-859B-E6BFC096B329}" dt="2020-09-17T08:06:54.281" v="2430" actId="2711"/>
          <ac:spMkLst>
            <pc:docMk/>
            <pc:sldMk cId="3067857862" sldId="315"/>
            <ac:spMk id="3" creationId="{00000000-0000-0000-0000-000000000000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3067857862" sldId="315"/>
            <ac:picMk id="4" creationId="{BF2059F4-FE61-4DEF-BEE8-D9877C1C011E}"/>
          </ac:picMkLst>
        </pc:picChg>
      </pc:sldChg>
      <pc:sldChg chg="addSp modSp mod">
        <pc:chgData name="Dragana Ristic" userId="87700855897c5d02" providerId="LiveId" clId="{87D792BF-7A8F-46D0-859B-E6BFC096B329}" dt="2020-09-21T16:31:44.608" v="5436"/>
        <pc:sldMkLst>
          <pc:docMk/>
          <pc:sldMk cId="3249763003" sldId="316"/>
        </pc:sldMkLst>
        <pc:spChg chg="mod">
          <ac:chgData name="Dragana Ristic" userId="87700855897c5d02" providerId="LiveId" clId="{87D792BF-7A8F-46D0-859B-E6BFC096B329}" dt="2020-09-21T16:12:38.484" v="5397" actId="2711"/>
          <ac:spMkLst>
            <pc:docMk/>
            <pc:sldMk cId="3249763003" sldId="316"/>
            <ac:spMk id="2" creationId="{00000000-0000-0000-0000-000000000000}"/>
          </ac:spMkLst>
        </pc:spChg>
        <pc:spChg chg="mod">
          <ac:chgData name="Dragana Ristic" userId="87700855897c5d02" providerId="LiveId" clId="{87D792BF-7A8F-46D0-859B-E6BFC096B329}" dt="2020-09-17T08:09:08.420" v="2748" actId="2711"/>
          <ac:spMkLst>
            <pc:docMk/>
            <pc:sldMk cId="3249763003" sldId="316"/>
            <ac:spMk id="3" creationId="{00000000-0000-0000-0000-000000000000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3249763003" sldId="316"/>
            <ac:picMk id="4" creationId="{ACD0B9D1-7852-4D9C-B843-8640C7712597}"/>
          </ac:picMkLst>
        </pc:picChg>
      </pc:sldChg>
      <pc:sldChg chg="addSp modSp mod">
        <pc:chgData name="Dragana Ristic" userId="87700855897c5d02" providerId="LiveId" clId="{87D792BF-7A8F-46D0-859B-E6BFC096B329}" dt="2020-09-21T16:31:44.608" v="5436"/>
        <pc:sldMkLst>
          <pc:docMk/>
          <pc:sldMk cId="1708876309" sldId="317"/>
        </pc:sldMkLst>
        <pc:spChg chg="mod">
          <ac:chgData name="Dragana Ristic" userId="87700855897c5d02" providerId="LiveId" clId="{87D792BF-7A8F-46D0-859B-E6BFC096B329}" dt="2020-09-17T08:11:39.591" v="3092" actId="2711"/>
          <ac:spMkLst>
            <pc:docMk/>
            <pc:sldMk cId="1708876309" sldId="317"/>
            <ac:spMk id="2" creationId="{00000000-0000-0000-0000-000000000000}"/>
          </ac:spMkLst>
        </pc:spChg>
        <pc:spChg chg="mod">
          <ac:chgData name="Dragana Ristic" userId="87700855897c5d02" providerId="LiveId" clId="{87D792BF-7A8F-46D0-859B-E6BFC096B329}" dt="2020-09-21T16:13:13.950" v="5428" actId="20577"/>
          <ac:spMkLst>
            <pc:docMk/>
            <pc:sldMk cId="1708876309" sldId="317"/>
            <ac:spMk id="3" creationId="{00000000-0000-0000-0000-000000000000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1708876309" sldId="317"/>
            <ac:picMk id="4" creationId="{49378438-F525-4969-9760-7DF5F45348F4}"/>
          </ac:picMkLst>
        </pc:picChg>
      </pc:sldChg>
      <pc:sldChg chg="addSp modSp mod">
        <pc:chgData name="Dragana Ristic" userId="87700855897c5d02" providerId="LiveId" clId="{87D792BF-7A8F-46D0-859B-E6BFC096B329}" dt="2020-09-21T16:31:44.608" v="5436"/>
        <pc:sldMkLst>
          <pc:docMk/>
          <pc:sldMk cId="870364330" sldId="318"/>
        </pc:sldMkLst>
        <pc:spChg chg="mod">
          <ac:chgData name="Dragana Ristic" userId="87700855897c5d02" providerId="LiveId" clId="{87D792BF-7A8F-46D0-859B-E6BFC096B329}" dt="2020-09-17T08:12:22.714" v="3192" actId="6549"/>
          <ac:spMkLst>
            <pc:docMk/>
            <pc:sldMk cId="870364330" sldId="318"/>
            <ac:spMk id="2" creationId="{00000000-0000-0000-0000-000000000000}"/>
          </ac:spMkLst>
        </pc:spChg>
        <pc:spChg chg="mod">
          <ac:chgData name="Dragana Ristic" userId="87700855897c5d02" providerId="LiveId" clId="{87D792BF-7A8F-46D0-859B-E6BFC096B329}" dt="2020-09-21T16:07:59.972" v="5367" actId="27636"/>
          <ac:spMkLst>
            <pc:docMk/>
            <pc:sldMk cId="870364330" sldId="318"/>
            <ac:spMk id="3" creationId="{00000000-0000-0000-0000-000000000000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870364330" sldId="318"/>
            <ac:picMk id="4" creationId="{DAF10D36-6E4B-4259-9667-DE88578F4CB1}"/>
          </ac:picMkLst>
        </pc:picChg>
      </pc:sldChg>
      <pc:sldChg chg="addSp delSp modSp mod">
        <pc:chgData name="Dragana Ristic" userId="87700855897c5d02" providerId="LiveId" clId="{87D792BF-7A8F-46D0-859B-E6BFC096B329}" dt="2020-09-21T16:36:40.635" v="5438"/>
        <pc:sldMkLst>
          <pc:docMk/>
          <pc:sldMk cId="2859446412" sldId="319"/>
        </pc:sldMkLst>
        <pc:spChg chg="mod">
          <ac:chgData name="Dragana Ristic" userId="87700855897c5d02" providerId="LiveId" clId="{87D792BF-7A8F-46D0-859B-E6BFC096B329}" dt="2020-09-17T08:15:32.790" v="3875" actId="20577"/>
          <ac:spMkLst>
            <pc:docMk/>
            <pc:sldMk cId="2859446412" sldId="319"/>
            <ac:spMk id="2" creationId="{00000000-0000-0000-0000-000000000000}"/>
          </ac:spMkLst>
        </pc:spChg>
        <pc:spChg chg="mod">
          <ac:chgData name="Dragana Ristic" userId="87700855897c5d02" providerId="LiveId" clId="{87D792BF-7A8F-46D0-859B-E6BFC096B329}" dt="2020-09-21T16:13:56.120" v="5433" actId="6549"/>
          <ac:spMkLst>
            <pc:docMk/>
            <pc:sldMk cId="2859446412" sldId="319"/>
            <ac:spMk id="3" creationId="{00000000-0000-0000-0000-000000000000}"/>
          </ac:spMkLst>
        </pc:spChg>
        <pc:picChg chg="add del mod">
          <ac:chgData name="Dragana Ristic" userId="87700855897c5d02" providerId="LiveId" clId="{87D792BF-7A8F-46D0-859B-E6BFC096B329}" dt="2020-09-21T16:31:50.562" v="5437"/>
          <ac:picMkLst>
            <pc:docMk/>
            <pc:sldMk cId="2859446412" sldId="319"/>
            <ac:picMk id="4" creationId="{46FB7C4D-79BE-4ECA-87F6-0786C834F32D}"/>
          </ac:picMkLst>
        </pc:picChg>
        <pc:picChg chg="add del mod">
          <ac:chgData name="Dragana Ristic" userId="87700855897c5d02" providerId="LiveId" clId="{87D792BF-7A8F-46D0-859B-E6BFC096B329}" dt="2020-09-21T16:36:40.635" v="5438"/>
          <ac:picMkLst>
            <pc:docMk/>
            <pc:sldMk cId="2859446412" sldId="319"/>
            <ac:picMk id="5" creationId="{0DB609A8-0B24-4176-9A63-4048358AE072}"/>
          </ac:picMkLst>
        </pc:picChg>
        <pc:picChg chg="add mod">
          <ac:chgData name="Dragana Ristic" userId="87700855897c5d02" providerId="LiveId" clId="{87D792BF-7A8F-46D0-859B-E6BFC096B329}" dt="2020-09-21T16:36:40.635" v="5438"/>
          <ac:picMkLst>
            <pc:docMk/>
            <pc:sldMk cId="2859446412" sldId="319"/>
            <ac:picMk id="6" creationId="{82B96ABE-C87E-4698-B69D-CB1C5C8399E1}"/>
          </ac:picMkLst>
        </pc:picChg>
      </pc:sldChg>
      <pc:sldChg chg="addSp modSp mod">
        <pc:chgData name="Dragana Ristic" userId="87700855897c5d02" providerId="LiveId" clId="{87D792BF-7A8F-46D0-859B-E6BFC096B329}" dt="2020-09-21T16:36:40.635" v="5438"/>
        <pc:sldMkLst>
          <pc:docMk/>
          <pc:sldMk cId="1991875432" sldId="320"/>
        </pc:sldMkLst>
        <pc:spChg chg="mod">
          <ac:chgData name="Dragana Ristic" userId="87700855897c5d02" providerId="LiveId" clId="{87D792BF-7A8F-46D0-859B-E6BFC096B329}" dt="2020-09-17T08:17:57.921" v="4546" actId="6549"/>
          <ac:spMkLst>
            <pc:docMk/>
            <pc:sldMk cId="1991875432" sldId="320"/>
            <ac:spMk id="2" creationId="{00000000-0000-0000-0000-000000000000}"/>
          </ac:spMkLst>
        </pc:spChg>
        <pc:spChg chg="mod">
          <ac:chgData name="Dragana Ristic" userId="87700855897c5d02" providerId="LiveId" clId="{87D792BF-7A8F-46D0-859B-E6BFC096B329}" dt="2020-09-17T08:20:05.841" v="4943" actId="6549"/>
          <ac:spMkLst>
            <pc:docMk/>
            <pc:sldMk cId="1991875432" sldId="320"/>
            <ac:spMk id="3" creationId="{00000000-0000-0000-0000-000000000000}"/>
          </ac:spMkLst>
        </pc:spChg>
        <pc:spChg chg="mod">
          <ac:chgData name="Dragana Ristic" userId="87700855897c5d02" providerId="LiveId" clId="{87D792BF-7A8F-46D0-859B-E6BFC096B329}" dt="2020-09-17T08:18:49.216" v="4676" actId="1076"/>
          <ac:spMkLst>
            <pc:docMk/>
            <pc:sldMk cId="1991875432" sldId="320"/>
            <ac:spMk id="4" creationId="{00000000-0000-0000-0000-000000000000}"/>
          </ac:spMkLst>
        </pc:spChg>
        <pc:spChg chg="mod">
          <ac:chgData name="Dragana Ristic" userId="87700855897c5d02" providerId="LiveId" clId="{87D792BF-7A8F-46D0-859B-E6BFC096B329}" dt="2020-09-17T08:19:34.311" v="4807" actId="1076"/>
          <ac:spMkLst>
            <pc:docMk/>
            <pc:sldMk cId="1991875432" sldId="320"/>
            <ac:spMk id="5" creationId="{00000000-0000-0000-0000-000000000000}"/>
          </ac:spMkLst>
        </pc:spChg>
        <pc:picChg chg="add mod">
          <ac:chgData name="Dragana Ristic" userId="87700855897c5d02" providerId="LiveId" clId="{87D792BF-7A8F-46D0-859B-E6BFC096B329}" dt="2020-09-21T16:36:40.635" v="5438"/>
          <ac:picMkLst>
            <pc:docMk/>
            <pc:sldMk cId="1991875432" sldId="320"/>
            <ac:picMk id="6" creationId="{A5D27EE2-5357-4197-988A-24A5E6544321}"/>
          </ac:picMkLst>
        </pc:picChg>
      </pc:sldChg>
      <pc:sldChg chg="addSp modSp mod">
        <pc:chgData name="Dragana Ristic" userId="87700855897c5d02" providerId="LiveId" clId="{87D792BF-7A8F-46D0-859B-E6BFC096B329}" dt="2020-09-21T16:36:40.635" v="5438"/>
        <pc:sldMkLst>
          <pc:docMk/>
          <pc:sldMk cId="2232576136" sldId="321"/>
        </pc:sldMkLst>
        <pc:spChg chg="mod">
          <ac:chgData name="Dragana Ristic" userId="87700855897c5d02" providerId="LiveId" clId="{87D792BF-7A8F-46D0-859B-E6BFC096B329}" dt="2020-09-17T08:21:19.127" v="5010" actId="6549"/>
          <ac:spMkLst>
            <pc:docMk/>
            <pc:sldMk cId="2232576136" sldId="321"/>
            <ac:spMk id="2" creationId="{00000000-0000-0000-0000-000000000000}"/>
          </ac:spMkLst>
        </pc:spChg>
        <pc:spChg chg="mod">
          <ac:chgData name="Dragana Ristic" userId="87700855897c5d02" providerId="LiveId" clId="{87D792BF-7A8F-46D0-859B-E6BFC096B329}" dt="2020-09-17T08:30:53.532" v="5209" actId="6549"/>
          <ac:spMkLst>
            <pc:docMk/>
            <pc:sldMk cId="2232576136" sldId="321"/>
            <ac:spMk id="3" creationId="{00000000-0000-0000-0000-000000000000}"/>
          </ac:spMkLst>
        </pc:spChg>
        <pc:picChg chg="add mod">
          <ac:chgData name="Dragana Ristic" userId="87700855897c5d02" providerId="LiveId" clId="{87D792BF-7A8F-46D0-859B-E6BFC096B329}" dt="2020-09-21T16:36:40.635" v="5438"/>
          <ac:picMkLst>
            <pc:docMk/>
            <pc:sldMk cId="2232576136" sldId="321"/>
            <ac:picMk id="4" creationId="{AEF974A9-41EB-44B1-8019-CBBA8DC4584B}"/>
          </ac:picMkLst>
        </pc:picChg>
      </pc:sldChg>
      <pc:sldChg chg="addSp modSp mod">
        <pc:chgData name="Dragana Ristic" userId="87700855897c5d02" providerId="LiveId" clId="{87D792BF-7A8F-46D0-859B-E6BFC096B329}" dt="2020-09-21T16:36:40.635" v="5438"/>
        <pc:sldMkLst>
          <pc:docMk/>
          <pc:sldMk cId="2881261052" sldId="322"/>
        </pc:sldMkLst>
        <pc:spChg chg="mod">
          <ac:chgData name="Dragana Ristic" userId="87700855897c5d02" providerId="LiveId" clId="{87D792BF-7A8F-46D0-859B-E6BFC096B329}" dt="2020-09-17T08:21:04.046" v="4992" actId="2711"/>
          <ac:spMkLst>
            <pc:docMk/>
            <pc:sldMk cId="2881261052" sldId="322"/>
            <ac:spMk id="3" creationId="{00000000-0000-0000-0000-000000000000}"/>
          </ac:spMkLst>
        </pc:spChg>
        <pc:picChg chg="add mod">
          <ac:chgData name="Dragana Ristic" userId="87700855897c5d02" providerId="LiveId" clId="{87D792BF-7A8F-46D0-859B-E6BFC096B329}" dt="2020-09-21T16:36:40.635" v="5438"/>
          <ac:picMkLst>
            <pc:docMk/>
            <pc:sldMk cId="2881261052" sldId="322"/>
            <ac:picMk id="4" creationId="{DFA7ECDF-98D7-4AD0-9656-EC9B97D1A500}"/>
          </ac:picMkLst>
        </pc:picChg>
      </pc:sldChg>
      <pc:sldChg chg="addSp modSp mod">
        <pc:chgData name="Dragana Ristic" userId="87700855897c5d02" providerId="LiveId" clId="{87D792BF-7A8F-46D0-859B-E6BFC096B329}" dt="2020-09-21T16:31:44.608" v="5436"/>
        <pc:sldMkLst>
          <pc:docMk/>
          <pc:sldMk cId="295449078" sldId="323"/>
        </pc:sldMkLst>
        <pc:spChg chg="mod">
          <ac:chgData name="Dragana Ristic" userId="87700855897c5d02" providerId="LiveId" clId="{87D792BF-7A8F-46D0-859B-E6BFC096B329}" dt="2020-09-17T07:44:02.402" v="1016" actId="6549"/>
          <ac:spMkLst>
            <pc:docMk/>
            <pc:sldMk cId="295449078" sldId="323"/>
            <ac:spMk id="3" creationId="{00000000-0000-0000-0000-000000000000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295449078" sldId="323"/>
            <ac:picMk id="4" creationId="{DBB18DD8-83B4-4172-92DF-F17BCE0CFC4F}"/>
          </ac:picMkLst>
        </pc:picChg>
      </pc:sldChg>
      <pc:sldChg chg="addSp delSp modSp new mod modClrScheme chgLayout">
        <pc:chgData name="Dragana Ristic" userId="87700855897c5d02" providerId="LiveId" clId="{87D792BF-7A8F-46D0-859B-E6BFC096B329}" dt="2020-09-21T16:31:44.608" v="5436"/>
        <pc:sldMkLst>
          <pc:docMk/>
          <pc:sldMk cId="4167290984" sldId="324"/>
        </pc:sldMkLst>
        <pc:spChg chg="del">
          <ac:chgData name="Dragana Ristic" userId="87700855897c5d02" providerId="LiveId" clId="{87D792BF-7A8F-46D0-859B-E6BFC096B329}" dt="2020-09-17T07:39:11.690" v="217" actId="700"/>
          <ac:spMkLst>
            <pc:docMk/>
            <pc:sldMk cId="4167290984" sldId="324"/>
            <ac:spMk id="2" creationId="{6277DF92-1234-41E7-A6FD-CF640F356BD5}"/>
          </ac:spMkLst>
        </pc:spChg>
        <pc:spChg chg="del">
          <ac:chgData name="Dragana Ristic" userId="87700855897c5d02" providerId="LiveId" clId="{87D792BF-7A8F-46D0-859B-E6BFC096B329}" dt="2020-09-17T07:39:11.690" v="217" actId="700"/>
          <ac:spMkLst>
            <pc:docMk/>
            <pc:sldMk cId="4167290984" sldId="324"/>
            <ac:spMk id="3" creationId="{DCE06F0D-66AB-44FE-AEBE-853D6F2F9782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4167290984" sldId="324"/>
            <ac:picMk id="2" creationId="{6DD5C92E-25E4-4B05-BBB2-15661F3265AC}"/>
          </ac:picMkLst>
        </pc:picChg>
        <pc:picChg chg="add mod modCrop">
          <ac:chgData name="Dragana Ristic" userId="87700855897c5d02" providerId="LiveId" clId="{87D792BF-7A8F-46D0-859B-E6BFC096B329}" dt="2020-09-17T07:39:48.514" v="224" actId="732"/>
          <ac:picMkLst>
            <pc:docMk/>
            <pc:sldMk cId="4167290984" sldId="324"/>
            <ac:picMk id="4" creationId="{1836D930-59B5-4753-98DB-8A97F6BF1C13}"/>
          </ac:picMkLst>
        </pc:picChg>
      </pc:sldChg>
      <pc:sldChg chg="addSp modSp new mod">
        <pc:chgData name="Dragana Ristic" userId="87700855897c5d02" providerId="LiveId" clId="{87D792BF-7A8F-46D0-859B-E6BFC096B329}" dt="2020-09-21T16:31:44.608" v="5436"/>
        <pc:sldMkLst>
          <pc:docMk/>
          <pc:sldMk cId="3258122138" sldId="325"/>
        </pc:sldMkLst>
        <pc:spChg chg="mod">
          <ac:chgData name="Dragana Ristic" userId="87700855897c5d02" providerId="LiveId" clId="{87D792BF-7A8F-46D0-859B-E6BFC096B329}" dt="2020-09-21T16:06:40.465" v="5348" actId="255"/>
          <ac:spMkLst>
            <pc:docMk/>
            <pc:sldMk cId="3258122138" sldId="325"/>
            <ac:spMk id="2" creationId="{7F7A1E3B-8F14-45B5-978D-03FF762FE3BB}"/>
          </ac:spMkLst>
        </pc:spChg>
        <pc:spChg chg="mod">
          <ac:chgData name="Dragana Ristic" userId="87700855897c5d02" providerId="LiveId" clId="{87D792BF-7A8F-46D0-859B-E6BFC096B329}" dt="2020-09-21T16:11:53.716" v="5396" actId="6549"/>
          <ac:spMkLst>
            <pc:docMk/>
            <pc:sldMk cId="3258122138" sldId="325"/>
            <ac:spMk id="3" creationId="{6A658944-93DA-4E67-9004-BF29AAE6DD97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3258122138" sldId="325"/>
            <ac:picMk id="4" creationId="{85F565CC-E546-4163-A6AF-5B6D195871EA}"/>
          </ac:picMkLst>
        </pc:picChg>
      </pc:sldChg>
      <pc:sldChg chg="new del">
        <pc:chgData name="Dragana Ristic" userId="87700855897c5d02" providerId="LiveId" clId="{87D792BF-7A8F-46D0-859B-E6BFC096B329}" dt="2020-09-17T08:03:01.543" v="1827" actId="47"/>
        <pc:sldMkLst>
          <pc:docMk/>
          <pc:sldMk cId="3340973809" sldId="326"/>
        </pc:sldMkLst>
      </pc:sldChg>
      <pc:sldChg chg="modSp new del mod">
        <pc:chgData name="Dragana Ristic" userId="87700855897c5d02" providerId="LiveId" clId="{87D792BF-7A8F-46D0-859B-E6BFC096B329}" dt="2020-09-21T16:06:31.334" v="5347" actId="47"/>
        <pc:sldMkLst>
          <pc:docMk/>
          <pc:sldMk cId="3989255055" sldId="327"/>
        </pc:sldMkLst>
        <pc:spChg chg="mod">
          <ac:chgData name="Dragana Ristic" userId="87700855897c5d02" providerId="LiveId" clId="{87D792BF-7A8F-46D0-859B-E6BFC096B329}" dt="2020-09-17T07:53:23.443" v="1780" actId="27636"/>
          <ac:spMkLst>
            <pc:docMk/>
            <pc:sldMk cId="3989255055" sldId="327"/>
            <ac:spMk id="2" creationId="{D3CB7F1D-FA0C-4174-A157-9A181DFE5C40}"/>
          </ac:spMkLst>
        </pc:spChg>
        <pc:spChg chg="mod">
          <ac:chgData name="Dragana Ristic" userId="87700855897c5d02" providerId="LiveId" clId="{87D792BF-7A8F-46D0-859B-E6BFC096B329}" dt="2020-09-17T08:01:22.399" v="1788"/>
          <ac:spMkLst>
            <pc:docMk/>
            <pc:sldMk cId="3989255055" sldId="327"/>
            <ac:spMk id="3" creationId="{81CD2D73-32F9-434C-81F6-905B7ABF4248}"/>
          </ac:spMkLst>
        </pc:spChg>
      </pc:sldChg>
      <pc:sldChg chg="addSp modSp new mod">
        <pc:chgData name="Dragana Ristic" userId="87700855897c5d02" providerId="LiveId" clId="{87D792BF-7A8F-46D0-859B-E6BFC096B329}" dt="2020-09-21T16:36:40.635" v="5438"/>
        <pc:sldMkLst>
          <pc:docMk/>
          <pc:sldMk cId="1151665890" sldId="328"/>
        </pc:sldMkLst>
        <pc:spChg chg="mod">
          <ac:chgData name="Dragana Ristic" userId="87700855897c5d02" providerId="LiveId" clId="{87D792BF-7A8F-46D0-859B-E6BFC096B329}" dt="2020-09-17T08:32:01.454" v="5346" actId="2711"/>
          <ac:spMkLst>
            <pc:docMk/>
            <pc:sldMk cId="1151665890" sldId="328"/>
            <ac:spMk id="2" creationId="{F285465E-1BFC-4D9F-809C-B8EF1EA670F4}"/>
          </ac:spMkLst>
        </pc:spChg>
        <pc:spChg chg="mod">
          <ac:chgData name="Dragana Ristic" userId="87700855897c5d02" providerId="LiveId" clId="{87D792BF-7A8F-46D0-859B-E6BFC096B329}" dt="2020-09-17T08:31:44.727" v="5330" actId="20577"/>
          <ac:spMkLst>
            <pc:docMk/>
            <pc:sldMk cId="1151665890" sldId="328"/>
            <ac:spMk id="3" creationId="{882B0C3E-BEDD-44FC-AEB5-D72B831A9CCA}"/>
          </ac:spMkLst>
        </pc:spChg>
        <pc:picChg chg="add mod">
          <ac:chgData name="Dragana Ristic" userId="87700855897c5d02" providerId="LiveId" clId="{87D792BF-7A8F-46D0-859B-E6BFC096B329}" dt="2020-09-21T16:36:40.635" v="5438"/>
          <ac:picMkLst>
            <pc:docMk/>
            <pc:sldMk cId="1151665890" sldId="328"/>
            <ac:picMk id="4" creationId="{6A891DB3-A0D7-4D42-900E-C2BE25945003}"/>
          </ac:picMkLst>
        </pc:picChg>
      </pc:sldChg>
      <pc:sldChg chg="addSp modSp new mod">
        <pc:chgData name="Dragana Ristic" userId="87700855897c5d02" providerId="LiveId" clId="{87D792BF-7A8F-46D0-859B-E6BFC096B329}" dt="2020-09-21T16:31:44.608" v="5436"/>
        <pc:sldMkLst>
          <pc:docMk/>
          <pc:sldMk cId="1093483888" sldId="329"/>
        </pc:sldMkLst>
        <pc:spChg chg="mod">
          <ac:chgData name="Dragana Ristic" userId="87700855897c5d02" providerId="LiveId" clId="{87D792BF-7A8F-46D0-859B-E6BFC096B329}" dt="2020-09-21T16:07:52.887" v="5365" actId="6549"/>
          <ac:spMkLst>
            <pc:docMk/>
            <pc:sldMk cId="1093483888" sldId="329"/>
            <ac:spMk id="2" creationId="{448EF2AA-6580-41ED-95E0-9E5DCDEC4573}"/>
          </ac:spMkLst>
        </pc:spChg>
        <pc:spChg chg="mod">
          <ac:chgData name="Dragana Ristic" userId="87700855897c5d02" providerId="LiveId" clId="{87D792BF-7A8F-46D0-859B-E6BFC096B329}" dt="2020-09-21T16:13:40.523" v="5430" actId="6549"/>
          <ac:spMkLst>
            <pc:docMk/>
            <pc:sldMk cId="1093483888" sldId="329"/>
            <ac:spMk id="3" creationId="{A8E0F166-3B90-45AA-B392-9FECF45C6D67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1093483888" sldId="329"/>
            <ac:picMk id="4" creationId="{236FB9D4-A0EA-4162-A1C1-03B33A82AEDE}"/>
          </ac:picMkLst>
        </pc:picChg>
      </pc:sldChg>
      <pc:sldChg chg="addSp delSp modSp new mod setBg modClrScheme chgLayout">
        <pc:chgData name="Dragana Ristic" userId="87700855897c5d02" providerId="LiveId" clId="{87D792BF-7A8F-46D0-859B-E6BFC096B329}" dt="2020-09-21T16:31:44.608" v="5436"/>
        <pc:sldMkLst>
          <pc:docMk/>
          <pc:sldMk cId="2046074889" sldId="330"/>
        </pc:sldMkLst>
        <pc:spChg chg="del">
          <ac:chgData name="Dragana Ristic" userId="87700855897c5d02" providerId="LiveId" clId="{87D792BF-7A8F-46D0-859B-E6BFC096B329}" dt="2020-09-21T16:11:30.507" v="5384" actId="700"/>
          <ac:spMkLst>
            <pc:docMk/>
            <pc:sldMk cId="2046074889" sldId="330"/>
            <ac:spMk id="2" creationId="{97E68EDA-9232-4456-AF45-1D6F320067F1}"/>
          </ac:spMkLst>
        </pc:spChg>
        <pc:spChg chg="del">
          <ac:chgData name="Dragana Ristic" userId="87700855897c5d02" providerId="LiveId" clId="{87D792BF-7A8F-46D0-859B-E6BFC096B329}" dt="2020-09-21T16:11:30.507" v="5384" actId="700"/>
          <ac:spMkLst>
            <pc:docMk/>
            <pc:sldMk cId="2046074889" sldId="330"/>
            <ac:spMk id="3" creationId="{538BE5E1-4A01-443D-9E9B-6C5907A83F2E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2046074889" sldId="330"/>
            <ac:picMk id="2" creationId="{90F5BF8B-A08F-4720-9049-01A3E0E58B5F}"/>
          </ac:picMkLst>
        </pc:picChg>
        <pc:picChg chg="add mod">
          <ac:chgData name="Dragana Ristic" userId="87700855897c5d02" providerId="LiveId" clId="{87D792BF-7A8F-46D0-859B-E6BFC096B329}" dt="2020-09-21T16:11:35.501" v="5388" actId="962"/>
          <ac:picMkLst>
            <pc:docMk/>
            <pc:sldMk cId="2046074889" sldId="330"/>
            <ac:picMk id="5" creationId="{6DFEE093-8E35-472D-9063-BB670AF03EFA}"/>
          </ac:picMkLst>
        </pc:picChg>
      </pc:sldChg>
      <pc:sldChg chg="addSp modSp new mod">
        <pc:chgData name="Dragana Ristic" userId="87700855897c5d02" providerId="LiveId" clId="{87D792BF-7A8F-46D0-859B-E6BFC096B329}" dt="2020-09-21T16:31:44.608" v="5436"/>
        <pc:sldMkLst>
          <pc:docMk/>
          <pc:sldMk cId="23007931" sldId="331"/>
        </pc:sldMkLst>
        <pc:spChg chg="mod">
          <ac:chgData name="Dragana Ristic" userId="87700855897c5d02" providerId="LiveId" clId="{87D792BF-7A8F-46D0-859B-E6BFC096B329}" dt="2020-09-21T16:09:38.461" v="5378" actId="255"/>
          <ac:spMkLst>
            <pc:docMk/>
            <pc:sldMk cId="23007931" sldId="331"/>
            <ac:spMk id="2" creationId="{C7650E9C-6F6E-4223-B2AD-121D1D4E3F2B}"/>
          </ac:spMkLst>
        </pc:spChg>
        <pc:spChg chg="mod">
          <ac:chgData name="Dragana Ristic" userId="87700855897c5d02" providerId="LiveId" clId="{87D792BF-7A8F-46D0-859B-E6BFC096B329}" dt="2020-09-21T16:10:01.144" v="5383" actId="5793"/>
          <ac:spMkLst>
            <pc:docMk/>
            <pc:sldMk cId="23007931" sldId="331"/>
            <ac:spMk id="3" creationId="{D08E0F09-72CB-47F1-9A65-A33D9EDCC239}"/>
          </ac:spMkLst>
        </pc:spChg>
        <pc:picChg chg="add mod">
          <ac:chgData name="Dragana Ristic" userId="87700855897c5d02" providerId="LiveId" clId="{87D792BF-7A8F-46D0-859B-E6BFC096B329}" dt="2020-09-21T16:31:44.608" v="5436"/>
          <ac:picMkLst>
            <pc:docMk/>
            <pc:sldMk cId="23007931" sldId="331"/>
            <ac:picMk id="4" creationId="{0755BB37-7689-40E6-B380-9A2D86EF73A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Етички изаз</a:t>
            </a:r>
            <a:r>
              <a:rPr lang="sr-Latn-R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</a:t>
            </a:r>
            <a:r>
              <a:rPr lang="sr-Cyrl-R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ви у доба пандемије </a:t>
            </a:r>
            <a:r>
              <a:rPr lang="sr-Latn-R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COVID 19</a:t>
            </a:r>
            <a:endParaRPr lang="en-US" sz="4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652963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Проф.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Драгана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Игњатовић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Ристић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психијатар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XV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недеља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823"/>
    </mc:Choice>
    <mc:Fallback xmlns="">
      <p:transition spd="slow" advTm="10682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social media post of a person&#10;&#10;Description automatically generated">
            <a:extLst>
              <a:ext uri="{FF2B5EF4-FFF2-40B4-BE49-F238E27FC236}">
                <a16:creationId xmlns:a16="http://schemas.microsoft.com/office/drawing/2014/main" xmlns="" id="{6DFEE093-8E35-472D-9063-BB670AF03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549" y="643466"/>
            <a:ext cx="483290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07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516"/>
    </mc:Choice>
    <mc:Fallback xmlns="">
      <p:transition spd="slow" advTm="48516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650E9C-6F6E-4223-B2AD-121D1D4E3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Rosamond Rhodes (2020) Justice and Guidance for the COVID-19 Pandemic, The American Journal of Bioethics, 20:7, 163-166, DOI: 10.1080/15265161.2020.1777354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08E0F09-72CB-47F1-9A65-A33D9EDCC2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наше одлуке утичу доступне информације (о пандемији), уважавање критичких здравствених ситуација и свест о последицама које проистичу из наших избора у ситуацији пандемије.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069"/>
    </mc:Choice>
    <mc:Fallback xmlns="">
      <p:transition spd="slow" advTm="6706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Ситуације којима смо сведочили у Кини, Италији, Шпанији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Ситуације када је здравствени систем стигао до препуног капацитета и требало је примити све угрожене пацијенте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54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00"/>
    </mc:Choice>
    <mc:Fallback xmlns="">
      <p:transition spd="slow" advTm="396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Остале деликатне етичке ситуације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Стандардни третман педијатријских пацијената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пример, многе институције су забраниле посете како би заштитиле ширење инфекције 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Каквог је то утицаја могло да има на мале пацијенте, родитеље, медицинско особље?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85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518"/>
    </mc:Choice>
    <mc:Fallback xmlns="">
      <p:transition spd="slow" advTm="4751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Заштита здравствених радника и њихове потребе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свакој ситуацији, здравствени радници стављају интересе пацијената и друштва изнад личних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 је била ситуација у којој се много здравствених радника разболело, многи су преминули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 ће се обезбедити сигуран рад у болницама?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76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081"/>
    </mc:Choice>
    <mc:Fallback xmlns="">
      <p:transition spd="slow" advTm="5908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Обезбеђење третмана за не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пацијенте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 пацијенти захтевају третман акутних и хроничних болести, а које нису Ковид 19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Постоје пацијенти који очекују претходно заказане операције или прегледе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Онколошки пацијенти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 обезбедити да све оптимално функционише без угрожавања интереса пацијената?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87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878"/>
    </mc:Choice>
    <mc:Fallback xmlns="">
      <p:transition spd="slow" advTm="5987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Функција информисаног пристанка у условима пандемоје</a:t>
            </a:r>
            <a:endParaRPr lang="sr-Latn-R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 19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због одржавања физичке дистанце и потребом за великом хитношћу свих поступака отворио је питања да ли се и како класичан инфромисани пристанак може применити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7036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54"/>
    </mc:Choice>
    <mc:Fallback xmlns="">
      <p:transition spd="slow" advTm="40154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8EF2AA-6580-41ED-95E0-9E5DCDEC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Функција информисаног пристанка у условима пандемије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E0F166-3B90-45AA-B392-9FECF45C6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Питање информисаног пристанка је јако важно како за клиничку праксу тако и и за истраживања (академска или клиничка) ери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Covid 19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пандемије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Папирна или електронска верзија информисаног пристнака?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48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898"/>
    </mc:Choice>
    <mc:Fallback xmlns="">
      <p:transition spd="slow" advTm="41898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Морални стрес здравствених радника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Хитност, животна угроженост пацијената, много више смртних исхода него ван пандемије, уз улагање огромних напора да се то избегне, доводе до великих моралних тензија код здравствених радника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Треба размишљати о подршци здравственим радницима како током пандемије тако и након ње (остати ментално стабилан)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44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630"/>
    </mc:Choice>
    <mc:Fallback xmlns="">
      <p:transition spd="slow" advTm="7263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Социјалне промене које имају утицај на здравње и опоравака 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Пад економије, губитак посла, немогућност издржавања породице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неизвесност, брига, утученост, телесни и психолошки симптоми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онеспособљеност 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 ово нарочито тешко погађа посебно осетљиве групе 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876800" y="2209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5" name="Right Arrow 4"/>
          <p:cNvSpPr/>
          <p:nvPr/>
        </p:nvSpPr>
        <p:spPr>
          <a:xfrm>
            <a:off x="2895600" y="3124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9187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990"/>
    </mc:Choice>
    <mc:Fallback xmlns="">
      <p:transition spd="slow" advTm="5799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 19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612" y="2434431"/>
            <a:ext cx="2771775" cy="285750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 што знамо о пандемијама и инфективним болестима није довољно да се изборимо са новом пандемијом сви стручњаци се слажу. 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Циљ овог предавања је и да се боље припремимо за изазове које носи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 19.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833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148"/>
    </mc:Choice>
    <mc:Fallback xmlns="">
      <p:transition spd="slow" advTm="4614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чему још треба размишљати</a:t>
            </a:r>
            <a:b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Cyrl-RS" dirty="0"/>
          </a:p>
          <a:p>
            <a:endParaRPr lang="sr-Cyrl-RS" dirty="0"/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Због тешкоћа које је донела пандемија, планирање очувања менталног здравља има значајно место!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23257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465"/>
    </mc:Choice>
    <mc:Fallback xmlns="">
      <p:transition spd="slow" advTm="66465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85465E-1BFC-4D9F-809C-B8EF1EA67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Уместо закључка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82B0C3E-BEDD-44FC-AEB5-D72B831A9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Остаје још пуно питања за дискусију јер је пандемија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отворила бројна питања. 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Размишљајте о томе и чувајте се!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66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56"/>
    </mc:Choice>
    <mc:Fallback xmlns="">
      <p:transition spd="slow" advTm="22156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Хвала на пажњи!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26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34"/>
    </mc:Choice>
    <mc:Fallback xmlns="">
      <p:transition spd="slow" advTm="1273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Ethical Challenges Arising in the COVID-19 Pandemic: An</a:t>
            </a:r>
            <a:r>
              <a:rPr 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from the Association of Bioethics Program Directors (ABPD) Task Force</a:t>
            </a:r>
            <a:endParaRPr lang="sr-Latn-R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Amy L. McGuire, Mark P.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Aulisio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F. Daniel Davis, Cheryl Erwin, Thomas</a:t>
            </a:r>
          </a:p>
          <a:p>
            <a:pPr marL="0" indent="0" algn="just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Harter,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Reshma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Jagsi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Robert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Klitzman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Robert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Macauley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Eric Racine , Susan M. Wolf,</a:t>
            </a:r>
            <a:r>
              <a:rPr 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Matthew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Wynia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Paul Root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Wolpe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The COVID-19 Task Force of the Association of Bioethics</a:t>
            </a:r>
            <a:r>
              <a:rPr 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 Directors (ABPD) (</a:t>
            </a:r>
            <a:r>
              <a:rPr lang="en-US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0) Ethical Challenges Arising in the COVID-19 Pandemic: An</a:t>
            </a:r>
            <a:r>
              <a:rPr 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from the Association of Bioethics Program Directors (ABPD) Task Force, </a:t>
            </a:r>
            <a:r>
              <a:rPr lang="en-US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American</a:t>
            </a:r>
            <a:r>
              <a:rPr lang="sr-Latn-RS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Bioet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hics, 20:7, 15-27, DOI: 10.1080/15265161.2020.1764138ce</a:t>
            </a:r>
            <a:endParaRPr 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41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62"/>
    </mc:Choice>
    <mc:Fallback xmlns="">
      <p:transition spd="slow" advTm="3096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Први случајеви су пријављени у кинеској покрајини децембра 2019.године, а 11.марта 2020.године, СЗО је објавила да су размере инфекције корона вирусом достигле ниво пандемије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 19. </a:t>
            </a:r>
          </a:p>
          <a:p>
            <a:endParaRPr lang="sr-Cyrl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4857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754"/>
    </mc:Choice>
    <mc:Fallback xmlns="">
      <p:transition spd="slow" advTm="2975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836D930-59B5-4753-98DB-8A97F6BF1C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1" t="9092" r="-421" b="3896"/>
          <a:stretch/>
        </p:blipFill>
        <p:spPr>
          <a:xfrm>
            <a:off x="152400" y="914400"/>
            <a:ext cx="89535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9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09"/>
    </mc:Choice>
    <mc:Fallback xmlns="">
      <p:transition spd="slow" advTm="2870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Већ у иницијалном стадијуму било је јасно 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се суочавамо са потпуно непознатом болешћу (иако је узрочник познат), да нема ефикасног лека и да нема вакцине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је здравствени систем широм света већ преоптерећен и да тако улазимо у нову епидемију (и раније је било епидемија)</a:t>
            </a:r>
          </a:p>
        </p:txBody>
      </p:sp>
    </p:spTree>
    <p:extLst>
      <p:ext uri="{BB962C8B-B14F-4D97-AF65-F5344CB8AC3E}">
        <p14:creationId xmlns:p14="http://schemas.microsoft.com/office/powerpoint/2010/main" val="282152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731"/>
    </mc:Choice>
    <mc:Fallback xmlns="">
      <p:transition spd="slow" advTm="4473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 19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Отворила су се многа питања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Тријажа пацијената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Расподела и доступност медицинске опреме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Доношење тешких одлука од пресудног значаја за пацијенте које лечимо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544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905"/>
    </mc:Choice>
    <mc:Fallback xmlns="">
      <p:transition spd="slow" advTm="5290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sr-Latn-RS" dirty="0"/>
          </a:p>
          <a:p>
            <a:pPr>
              <a:buNone/>
            </a:pPr>
            <a:r>
              <a:rPr lang="sr-Latn-RS" dirty="0"/>
              <a:t>	   	  	     	</a:t>
            </a:r>
            <a:endParaRPr lang="en-GB" dirty="0"/>
          </a:p>
          <a:p>
            <a:pPr lvl="5"/>
            <a:endParaRPr lang="sr-Latn-RS" dirty="0"/>
          </a:p>
          <a:p>
            <a:pPr lvl="5">
              <a:buNone/>
            </a:pPr>
            <a:r>
              <a:rPr lang="sr-Latn-RS" sz="36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Latn-RS" sz="3600" dirty="0">
                <a:latin typeface="Times New Roman" pitchFamily="18" charset="0"/>
                <a:cs typeface="Times New Roman" pitchFamily="18" charset="0"/>
              </a:rPr>
              <a:t>Etihcs</a:t>
            </a:r>
            <a:r>
              <a:rPr lang="sr-Latn-RS" sz="1800" dirty="0"/>
              <a:t>	</a:t>
            </a:r>
            <a:r>
              <a:rPr lang="sr-Latn-RS" dirty="0"/>
              <a:t>	</a:t>
            </a: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>Medicine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GB" dirty="0"/>
          </a:p>
          <a:p>
            <a:pPr lvl="6">
              <a:buNone/>
            </a:pPr>
            <a:endParaRPr lang="sr-Latn-RS" dirty="0"/>
          </a:p>
          <a:p>
            <a:pPr lvl="6">
              <a:buNone/>
            </a:pPr>
            <a:r>
              <a:rPr lang="en-GB" dirty="0"/>
              <a:t>	</a:t>
            </a:r>
            <a:endParaRPr lang="sr-Latn-RS" dirty="0"/>
          </a:p>
          <a:p>
            <a:pPr lvl="6">
              <a:buNone/>
            </a:pPr>
            <a:r>
              <a:rPr lang="sr-Latn-RS" sz="2400" dirty="0"/>
              <a:t>			</a:t>
            </a:r>
          </a:p>
          <a:p>
            <a:pPr lvl="6">
              <a:buNone/>
            </a:pP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Latn-RS" sz="3600" dirty="0">
                <a:latin typeface="Times New Roman" pitchFamily="18" charset="0"/>
                <a:cs typeface="Times New Roman" pitchFamily="18" charset="0"/>
              </a:rPr>
              <a:t>Bioethics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2488525" y="3048000"/>
            <a:ext cx="1516111" cy="5630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608474" y="2973571"/>
            <a:ext cx="1095973" cy="602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329684" y="373364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-Up Arrow 8"/>
          <p:cNvSpPr/>
          <p:nvPr/>
        </p:nvSpPr>
        <p:spPr>
          <a:xfrm>
            <a:off x="5839097" y="3722914"/>
            <a:ext cx="850392" cy="850392"/>
          </a:xfrm>
          <a:prstGeom prst="left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9521AAB-F538-45FA-A336-1041D15484D4}"/>
              </a:ext>
            </a:extLst>
          </p:cNvPr>
          <p:cNvSpPr txBox="1"/>
          <p:nvPr/>
        </p:nvSpPr>
        <p:spPr>
          <a:xfrm>
            <a:off x="381000" y="3048000"/>
            <a:ext cx="2031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Philosophy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10"/>
    </mc:Choice>
    <mc:Fallback xmlns="">
      <p:transition spd="slow" advTm="4061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7A1E3B-8F14-45B5-978D-03FF762FE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Rosamond Rhodes (2020) Justice and Guidance for the COVID-19 Pandemic, The American Journal of Bioethics, 20:7, 163-166, DOI: 10.1080/15265161.2020.1777354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658944-93DA-4E67-9004-BF29AAE6DD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Одлуке о томе шта је добро или лоше, праведно или неправедно,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долазе само из 4 основна етичка принципа. </a:t>
            </a:r>
          </a:p>
        </p:txBody>
      </p:sp>
    </p:spTree>
    <p:extLst>
      <p:ext uri="{BB962C8B-B14F-4D97-AF65-F5344CB8AC3E}">
        <p14:creationId xmlns:p14="http://schemas.microsoft.com/office/powerpoint/2010/main" val="325812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92"/>
    </mc:Choice>
    <mc:Fallback xmlns="">
      <p:transition spd="slow" advTm="3709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721</Words>
  <Application>Microsoft Office PowerPoint</Application>
  <PresentationFormat>Projekcija na ekranu (4:3)</PresentationFormat>
  <Paragraphs>72</Paragraphs>
  <Slides>22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Office Theme</vt:lpstr>
      <vt:lpstr>Етички изазoви у доба пандемије COVID 19</vt:lpstr>
      <vt:lpstr>COVID 19</vt:lpstr>
      <vt:lpstr>Ethical Challenges Arising in the COVID-19 Pandemic: An Overview from the Association of Bioethics Program Directors (ABPD) Task Force</vt:lpstr>
      <vt:lpstr>PowerPoint prezentacija</vt:lpstr>
      <vt:lpstr>PowerPoint prezentacija</vt:lpstr>
      <vt:lpstr>Већ у иницијалном стадијуму било је јасно </vt:lpstr>
      <vt:lpstr>COVID 19</vt:lpstr>
      <vt:lpstr>PowerPoint prezentacija</vt:lpstr>
      <vt:lpstr>Rosamond Rhodes (2020) Justice and Guidance for the COVID-19 Pandemic, The American Journal of Bioethics, 20:7, 163-166, DOI: 10.1080/15265161.2020.1777354</vt:lpstr>
      <vt:lpstr>PowerPoint prezentacija</vt:lpstr>
      <vt:lpstr>Rosamond Rhodes (2020) Justice and Guidance for the COVID-19 Pandemic, The American Journal of Bioethics, 20:7, 163-166, DOI: 10.1080/15265161.2020.1777354</vt:lpstr>
      <vt:lpstr>Ситуације којима смо сведочили у Кини, Италији, Шпанији</vt:lpstr>
      <vt:lpstr>Остале деликатне етичке ситуације</vt:lpstr>
      <vt:lpstr>Заштита здравствених радника и њихове потребе</vt:lpstr>
      <vt:lpstr>Обезбеђење третмана за не Covid 19 пацијенте</vt:lpstr>
      <vt:lpstr>Функција информисаног пристанка у условима пандемоје</vt:lpstr>
      <vt:lpstr>Функција информисаног пристанка у условима пандемије</vt:lpstr>
      <vt:lpstr>Морални стрес здравствених радника</vt:lpstr>
      <vt:lpstr>Социјалне промене које имају утицај на здравње и опоравака </vt:lpstr>
      <vt:lpstr>О чему још треба размишљати </vt:lpstr>
      <vt:lpstr>Уместо закључка</vt:lpstr>
      <vt:lpstr>PowerPoint prezentacija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Етички изазoви у доба пандемије COVID 19</dc:title>
  <dc:creator>Dragana Ristic</dc:creator>
  <cp:lastModifiedBy>Aleksandar Kocovic</cp:lastModifiedBy>
  <cp:revision>2</cp:revision>
  <dcterms:created xsi:type="dcterms:W3CDTF">2020-09-21T16:11:35Z</dcterms:created>
  <dcterms:modified xsi:type="dcterms:W3CDTF">2020-09-28T11:10:00Z</dcterms:modified>
</cp:coreProperties>
</file>